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9" r:id="rId3"/>
    <p:sldId id="256" r:id="rId4"/>
    <p:sldId id="258" r:id="rId5"/>
    <p:sldId id="261" r:id="rId6"/>
    <p:sldId id="260" r:id="rId7"/>
    <p:sldId id="262" r:id="rId8"/>
    <p:sldId id="265" r:id="rId9"/>
    <p:sldId id="266" r:id="rId10"/>
    <p:sldId id="267" r:id="rId11"/>
    <p:sldId id="263" r:id="rId12"/>
    <p:sldId id="257" r:id="rId13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CB2AF"/>
    <a:srgbClr val="30C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91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209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61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658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30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873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159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22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52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322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618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93C39-003E-4671-9661-7C730FFEEAC3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825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ryhmarenki.fi/tag/aivojumppa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yhmarenki.fi/aitta/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category/kiinnostava-aihepiiri/elamankokemukset/" TargetMode="External"/><Relationship Id="rId5" Type="http://schemas.openxmlformats.org/officeDocument/2006/relationships/hyperlink" Target="https://ryhmarenki.fi/tag/muistelu/" TargetMode="Externa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tag/yhteishenki/" TargetMode="External"/><Relationship Id="rId5" Type="http://schemas.openxmlformats.org/officeDocument/2006/relationships/hyperlink" Target="https://ryhmarenki.fi/tag/itsetuntemus/" TargetMode="Externa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ryhmarenki.fi/avainsanat-aakkosjarjestyksessa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yhmarenki.fi/ryhmatoiminnan-verkostoviesti/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ryhmarenki.fi/emant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71041" y="0"/>
            <a:ext cx="10286082" cy="6858000"/>
          </a:xfrm>
          <a:prstGeom prst="rect">
            <a:avLst/>
          </a:prstGeom>
        </p:spPr>
      </p:pic>
      <p:sp>
        <p:nvSpPr>
          <p:cNvPr id="6" name="Pyöristetty suorakulmio 5"/>
          <p:cNvSpPr/>
          <p:nvPr/>
        </p:nvSpPr>
        <p:spPr>
          <a:xfrm>
            <a:off x="980300" y="3336324"/>
            <a:ext cx="7274011" cy="2553730"/>
          </a:xfrm>
          <a:prstGeom prst="round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/>
          <p:cNvSpPr txBox="1"/>
          <p:nvPr/>
        </p:nvSpPr>
        <p:spPr>
          <a:xfrm>
            <a:off x="1221818" y="3500520"/>
            <a:ext cx="6950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b="1" dirty="0"/>
              <a:t>Maksuttomia materiaaleja opetukseen, työnohjaukseen</a:t>
            </a:r>
          </a:p>
          <a:p>
            <a:r>
              <a:rPr lang="fi-FI" sz="4400" b="1" dirty="0"/>
              <a:t>ja ryhmätoimintaan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9686" y="704333"/>
            <a:ext cx="11345750" cy="20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510745" y="403149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RyhmäRenki.fi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527221" y="1273844"/>
            <a:ext cx="476147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Sivustolla on erilaisia materiaaleja ryhmätoimintaan ja kahdenkeskisiin tuokioihin.</a:t>
            </a:r>
          </a:p>
          <a:p>
            <a:pPr marL="342900" indent="-342900">
              <a:spcAft>
                <a:spcPts val="12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Osa materiaaleista sopii kouluihin, koulutuksiin tai työnohjaukseen.</a:t>
            </a:r>
          </a:p>
          <a:p>
            <a:pPr marL="342900" indent="-342900">
              <a:spcAft>
                <a:spcPts val="12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Osa materiaaleista pitää tulostaa tai teettää valokuviksi, osa toimii </a:t>
            </a:r>
            <a:r>
              <a:rPr lang="fi-FI" sz="2200" dirty="0" err="1"/>
              <a:t>valko</a:t>
            </a:r>
            <a:r>
              <a:rPr lang="fi-FI" sz="2200" dirty="0"/>
              <a:t>-kankaalta tai näytöltä katsottuna.</a:t>
            </a:r>
          </a:p>
          <a:p>
            <a:pPr marL="342900" indent="-342900">
              <a:spcAft>
                <a:spcPts val="12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Materiaalit ovat maksuttomia.</a:t>
            </a:r>
          </a:p>
          <a:p>
            <a:pPr marL="342900" indent="-342900">
              <a:spcAft>
                <a:spcPts val="12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RyhmäRengin emäntä on sitoutumaton ja tekee materiaaleja enimmäkseen vapaaehtoistyönä.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8" y="0"/>
            <a:ext cx="2880000" cy="2160851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8" y="4697149"/>
            <a:ext cx="2880000" cy="2160851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8" y="2348574"/>
            <a:ext cx="2880000" cy="21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2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954" y="0"/>
            <a:ext cx="2880000" cy="2160000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954" y="2348574"/>
            <a:ext cx="2880000" cy="2160000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881447" y="852826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Visoja ja pulmia</a:t>
            </a:r>
          </a:p>
        </p:txBody>
      </p:sp>
      <p:sp>
        <p:nvSpPr>
          <p:cNvPr id="10" name="Tekstiruutu 9"/>
          <p:cNvSpPr txBox="1"/>
          <p:nvPr/>
        </p:nvSpPr>
        <p:spPr>
          <a:xfrm>
            <a:off x="881446" y="1854363"/>
            <a:ext cx="424248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Aivoja kannattaa jumpata kuten lihaksiakin. Ne eivät kulu käytössä ja kaipaavat haasteita. </a:t>
            </a:r>
          </a:p>
          <a:p>
            <a:endParaRPr lang="fi-FI" sz="1600" dirty="0"/>
          </a:p>
          <a:p>
            <a:r>
              <a:rPr lang="fi-FI" sz="2400" dirty="0"/>
              <a:t>Porukalla visailu ja tehtävien ratkominen ilman kilpailua on mukavaa tekemistä, kun aivojumppa on sopivan vaativaa. Monesta visasta löytyy erilaisia tasoja ja helpotuksia.</a:t>
            </a:r>
          </a:p>
          <a:p>
            <a:endParaRPr lang="fi-FI" sz="1600" dirty="0"/>
          </a:p>
          <a:p>
            <a:r>
              <a:rPr lang="fi-FI" dirty="0">
                <a:hlinkClick r:id="rId4"/>
              </a:rPr>
              <a:t>https://ryhmarenki.fi/tag/aivojumppa/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954" y="4697149"/>
            <a:ext cx="2880000" cy="21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52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4698000"/>
            <a:ext cx="2880000" cy="2160000"/>
          </a:xfr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2349000"/>
            <a:ext cx="2880000" cy="216000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0"/>
            <a:ext cx="2880000" cy="2160000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856735" y="852062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Uutta vuosikelloon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73211" y="1850499"/>
            <a:ext cx="377704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Vuodenajat ja vuotuisjuhlat saattavat haastaa ohjaajan mielikuvitusta, kun ryhmä toivoo jotain uutta. </a:t>
            </a:r>
          </a:p>
          <a:p>
            <a:endParaRPr lang="fi-FI" sz="1600" dirty="0"/>
          </a:p>
          <a:p>
            <a:r>
              <a:rPr lang="fi-FI" sz="2400" dirty="0"/>
              <a:t>Hae aitasta ajankohtaisia juttuja tai kokeile, mitä löytyy aihepiireistä </a:t>
            </a:r>
            <a:r>
              <a:rPr lang="fi-FI" sz="2400" i="1" dirty="0"/>
              <a:t>kevät</a:t>
            </a:r>
            <a:r>
              <a:rPr lang="fi-FI" sz="2400" dirty="0"/>
              <a:t>, </a:t>
            </a:r>
            <a:r>
              <a:rPr lang="fi-FI" sz="2400" i="1" dirty="0"/>
              <a:t>kesä</a:t>
            </a:r>
            <a:r>
              <a:rPr lang="fi-FI" sz="2400" dirty="0"/>
              <a:t>, </a:t>
            </a:r>
            <a:r>
              <a:rPr lang="fi-FI" sz="2400" i="1" dirty="0"/>
              <a:t>syksy</a:t>
            </a:r>
            <a:r>
              <a:rPr lang="fi-FI" sz="2400" dirty="0"/>
              <a:t> ja </a:t>
            </a:r>
            <a:r>
              <a:rPr lang="fi-FI" sz="2400" i="1" dirty="0"/>
              <a:t>talvi</a:t>
            </a:r>
            <a:r>
              <a:rPr lang="fi-FI" sz="2400" dirty="0"/>
              <a:t>.</a:t>
            </a:r>
          </a:p>
          <a:p>
            <a:endParaRPr lang="fi-FI" sz="1600" dirty="0"/>
          </a:p>
          <a:p>
            <a:r>
              <a:rPr lang="fi-FI" dirty="0">
                <a:hlinkClick r:id="rId5"/>
              </a:rPr>
              <a:t>https://ryhmarenki.fi/aitta/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008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7" y="0"/>
            <a:ext cx="2880000" cy="2160851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7" y="2348574"/>
            <a:ext cx="2880000" cy="2160851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7" y="4697149"/>
            <a:ext cx="2880000" cy="2160851"/>
          </a:xfrm>
          <a:prstGeom prst="rect">
            <a:avLst/>
          </a:prstGeom>
        </p:spPr>
      </p:pic>
      <p:sp>
        <p:nvSpPr>
          <p:cNvPr id="2" name="Tekstiruutu 1"/>
          <p:cNvSpPr txBox="1"/>
          <p:nvPr/>
        </p:nvSpPr>
        <p:spPr>
          <a:xfrm>
            <a:off x="848496" y="848000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Eletty elämä yhdistää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56731" y="1850499"/>
            <a:ext cx="37770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Kuvasarjat, pelit ja selkeät tekstit tuovat muistot ja elämänkokemukset mieleen sekä antavat keskustelulle siivet. Samalla ryhmä voi sivistää ohjaajaa.</a:t>
            </a:r>
          </a:p>
          <a:p>
            <a:endParaRPr lang="fi-FI" sz="1600" dirty="0"/>
          </a:p>
          <a:p>
            <a:r>
              <a:rPr lang="fi-FI" dirty="0">
                <a:hlinkClick r:id="rId5"/>
              </a:rPr>
              <a:t>https://ryhmarenki.fi/tag/muistelu/</a:t>
            </a:r>
            <a:endParaRPr lang="fi-FI" dirty="0"/>
          </a:p>
          <a:p>
            <a:endParaRPr lang="fi-FI" sz="1600" dirty="0">
              <a:hlinkClick r:id="rId6"/>
            </a:endParaRPr>
          </a:p>
          <a:p>
            <a:r>
              <a:rPr lang="fi-FI" dirty="0">
                <a:hlinkClick r:id="rId6"/>
              </a:rPr>
              <a:t>https://ryhmarenki.fi/category/kiinnostava-aihepiiri/elamankokemukset/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59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8" y="4697149"/>
            <a:ext cx="2880000" cy="2160851"/>
          </a:xfr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8" y="0"/>
            <a:ext cx="2880000" cy="2160851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768" y="2349000"/>
            <a:ext cx="2880000" cy="2160000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848496" y="848000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Pintaa syvemmälle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856733" y="1866975"/>
            <a:ext cx="435781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Erilaisten välineiden avulla keskustelua voi ohjata uusille raiteille tai pintaa syvemmälle. </a:t>
            </a:r>
          </a:p>
          <a:p>
            <a:endParaRPr lang="fi-FI" sz="1600" dirty="0"/>
          </a:p>
          <a:p>
            <a:r>
              <a:rPr lang="fi-FI" sz="2200" dirty="0"/>
              <a:t>Yhdessä pohtiminen avartaa ja uusien taitojen, kuten tunnetaitojen, harjoittelu kannattaa. </a:t>
            </a:r>
          </a:p>
          <a:p>
            <a:endParaRPr lang="fi-FI" sz="1600" dirty="0"/>
          </a:p>
          <a:p>
            <a:r>
              <a:rPr lang="fi-FI" sz="2200" dirty="0"/>
              <a:t>Keskustelun syvällisyys voi yllättää paitsi ryhmän myös ohjaajan.</a:t>
            </a:r>
          </a:p>
          <a:p>
            <a:endParaRPr lang="fi-FI" sz="1400" dirty="0"/>
          </a:p>
          <a:p>
            <a:r>
              <a:rPr lang="fi-FI" dirty="0">
                <a:hlinkClick r:id="rId5"/>
              </a:rPr>
              <a:t>https://ryhmarenki.fi/tag/itsetuntemus/</a:t>
            </a:r>
            <a:endParaRPr lang="fi-FI" dirty="0"/>
          </a:p>
          <a:p>
            <a:endParaRPr lang="fi-FI" sz="1600" dirty="0"/>
          </a:p>
          <a:p>
            <a:r>
              <a:rPr lang="fi-FI" dirty="0">
                <a:hlinkClick r:id="rId6"/>
              </a:rPr>
              <a:t>https://ryhmarenki.fi/tag/yhteishenki/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4317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873210" y="852062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Sovella sopivaksi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873210" y="1850500"/>
            <a:ext cx="400359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Monista aihepiireistä on helpompaa ja vaativampaa tekemistä. Vaikka materiaalit on tehty aikuisille, monet jutut sopivat myös kouluikäisille.</a:t>
            </a:r>
          </a:p>
          <a:p>
            <a:endParaRPr lang="fi-FI" sz="1600" dirty="0"/>
          </a:p>
          <a:p>
            <a:r>
              <a:rPr lang="fi-FI" sz="2400" dirty="0"/>
              <a:t>Ohjaajana osaat parhaiten valita, mikä toimii juuri sinun ryhmässäsi. Poimi parhaat päältä ja sovella vapaasti!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0"/>
            <a:ext cx="2880000" cy="2160851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2349425"/>
            <a:ext cx="2880000" cy="2160000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4698000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77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848497" y="385173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Kaikki irti sivustosta!</a:t>
            </a: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816" y="1543929"/>
            <a:ext cx="1598141" cy="5229066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297" y="0"/>
            <a:ext cx="1894703" cy="1421027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449" y="3433536"/>
            <a:ext cx="3896269" cy="638264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497" y="1156746"/>
            <a:ext cx="4134427" cy="609685"/>
          </a:xfrm>
          <a:prstGeom prst="rect">
            <a:avLst/>
          </a:prstGeom>
        </p:spPr>
      </p:pic>
      <p:sp>
        <p:nvSpPr>
          <p:cNvPr id="11" name="Tekstiruutu 10"/>
          <p:cNvSpPr txBox="1"/>
          <p:nvPr/>
        </p:nvSpPr>
        <p:spPr>
          <a:xfrm>
            <a:off x="875211" y="1990122"/>
            <a:ext cx="4817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PORSTUA-sivulta eli etusivulta löydät kuusi uusinta juttua.</a:t>
            </a:r>
          </a:p>
          <a:p>
            <a:endParaRPr lang="fi-FI" dirty="0"/>
          </a:p>
        </p:txBody>
      </p:sp>
      <p:sp>
        <p:nvSpPr>
          <p:cNvPr id="12" name="Tekstiruutu 11"/>
          <p:cNvSpPr txBox="1"/>
          <p:nvPr/>
        </p:nvSpPr>
        <p:spPr>
          <a:xfrm>
            <a:off x="875210" y="4281523"/>
            <a:ext cx="570040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AITTA-sivun päällimmäisenä on ajankohtaisia juttuja. </a:t>
            </a:r>
          </a:p>
          <a:p>
            <a:endParaRPr lang="fi-FI" sz="1600" dirty="0"/>
          </a:p>
          <a:p>
            <a:r>
              <a:rPr lang="fi-FI" sz="2400" dirty="0"/>
              <a:t>Voit hakea muita juttuja, kun klikkaat eri aihepiirejä. UUSIMMAT-aihepiirin alta </a:t>
            </a:r>
            <a:br>
              <a:rPr lang="fi-FI" sz="2400" dirty="0"/>
            </a:br>
            <a:r>
              <a:rPr lang="fi-FI" sz="2400" dirty="0"/>
              <a:t>löydät kaikki jutut uusimmasta vanhimpaan.</a:t>
            </a:r>
          </a:p>
          <a:p>
            <a:endParaRPr lang="fi-FI" dirty="0"/>
          </a:p>
        </p:txBody>
      </p:sp>
      <p:cxnSp>
        <p:nvCxnSpPr>
          <p:cNvPr id="14" name="Suora yhdysviiva 13"/>
          <p:cNvCxnSpPr/>
          <p:nvPr/>
        </p:nvCxnSpPr>
        <p:spPr>
          <a:xfrm>
            <a:off x="988541" y="1771134"/>
            <a:ext cx="3896497" cy="0"/>
          </a:xfrm>
          <a:prstGeom prst="line">
            <a:avLst/>
          </a:prstGeom>
          <a:ln w="28575">
            <a:solidFill>
              <a:srgbClr val="2C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/>
        </p:nvCxnSpPr>
        <p:spPr>
          <a:xfrm>
            <a:off x="967461" y="4067681"/>
            <a:ext cx="3896497" cy="0"/>
          </a:xfrm>
          <a:prstGeom prst="line">
            <a:avLst/>
          </a:prstGeom>
          <a:ln w="28575">
            <a:solidFill>
              <a:srgbClr val="2C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2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856735" y="687301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Kaikki irti sivustosta!</a:t>
            </a:r>
          </a:p>
        </p:txBody>
      </p:sp>
      <p:sp>
        <p:nvSpPr>
          <p:cNvPr id="11" name="Tekstiruutu 10"/>
          <p:cNvSpPr txBox="1"/>
          <p:nvPr/>
        </p:nvSpPr>
        <p:spPr>
          <a:xfrm>
            <a:off x="881449" y="1525965"/>
            <a:ext cx="37235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Jokaisen jutun yhteydessä on AVAINSANOJA. Kun klikkaat avainsanaa, saat esiin muut jutut, joilla on sama avainsana.</a:t>
            </a:r>
          </a:p>
          <a:p>
            <a:endParaRPr lang="fi-FI" sz="1600" dirty="0"/>
          </a:p>
          <a:p>
            <a:r>
              <a:rPr lang="fi-FI" sz="2200" dirty="0"/>
              <a:t>Avainsanat </a:t>
            </a:r>
            <a:r>
              <a:rPr lang="fi-FI" sz="2200" dirty="0" err="1"/>
              <a:t>aakkosjärjestyk-sessä</a:t>
            </a:r>
            <a:r>
              <a:rPr lang="fi-FI" sz="2200" dirty="0"/>
              <a:t> -sivu auttaa etsinnässä. Avainsanojen avulla löydät myös kielivaihtoehdot, joita ovat </a:t>
            </a:r>
            <a:r>
              <a:rPr lang="fi-FI" sz="2200" i="1" dirty="0"/>
              <a:t>selkokieli</a:t>
            </a:r>
            <a:r>
              <a:rPr lang="fi-FI" sz="2200" dirty="0"/>
              <a:t>, </a:t>
            </a:r>
            <a:r>
              <a:rPr lang="fi-FI" sz="2200" i="1" dirty="0" err="1"/>
              <a:t>på</a:t>
            </a:r>
            <a:r>
              <a:rPr lang="fi-FI" sz="2200" i="1" dirty="0"/>
              <a:t> </a:t>
            </a:r>
            <a:r>
              <a:rPr lang="fi-FI" sz="2200" i="1" dirty="0" err="1"/>
              <a:t>svenska</a:t>
            </a:r>
            <a:r>
              <a:rPr lang="fi-FI" sz="2200" dirty="0"/>
              <a:t> </a:t>
            </a:r>
            <a:br>
              <a:rPr lang="fi-FI" sz="2200" dirty="0"/>
            </a:br>
            <a:r>
              <a:rPr lang="fi-FI" sz="2200" dirty="0"/>
              <a:t>ja </a:t>
            </a:r>
            <a:r>
              <a:rPr lang="fi-FI" sz="2200" i="1" dirty="0"/>
              <a:t>In English</a:t>
            </a:r>
            <a:r>
              <a:rPr lang="fi-FI" sz="2200" dirty="0"/>
              <a:t>.</a:t>
            </a:r>
          </a:p>
          <a:p>
            <a:endParaRPr lang="fi-FI" sz="1600" dirty="0"/>
          </a:p>
          <a:p>
            <a:r>
              <a:rPr lang="fi-FI" dirty="0">
                <a:hlinkClick r:id="rId2"/>
              </a:rPr>
              <a:t>https://ryhmarenki.fi/avainsanat-aakkosjarjestyksessa/</a:t>
            </a:r>
            <a:endParaRPr lang="fi-FI" dirty="0"/>
          </a:p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081" y="456646"/>
            <a:ext cx="2810267" cy="1810003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982" y="2723898"/>
            <a:ext cx="3805882" cy="399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2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856735" y="563731"/>
            <a:ext cx="560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Ryhmätoiminnan verkostoviesti</a:t>
            </a:r>
          </a:p>
        </p:txBody>
      </p:sp>
      <p:sp>
        <p:nvSpPr>
          <p:cNvPr id="11" name="Tekstiruutu 10"/>
          <p:cNvSpPr txBox="1"/>
          <p:nvPr/>
        </p:nvSpPr>
        <p:spPr>
          <a:xfrm>
            <a:off x="881449" y="1352967"/>
            <a:ext cx="5321643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Uutiskirje auttaa pysymään kärryillä. </a:t>
            </a:r>
            <a:br>
              <a:rPr lang="fi-FI" sz="2200" dirty="0"/>
            </a:br>
            <a:r>
              <a:rPr lang="fi-FI" sz="2200" dirty="0"/>
              <a:t>Saat tietoa siitä, mitä uutta järjestöt </a:t>
            </a:r>
            <a:br>
              <a:rPr lang="fi-FI" sz="2200" dirty="0"/>
            </a:br>
            <a:r>
              <a:rPr lang="fi-FI" sz="2200" dirty="0"/>
              <a:t>ja muut toimijat ovat julkaisseet, </a:t>
            </a:r>
            <a:br>
              <a:rPr lang="fi-FI" sz="2200" dirty="0"/>
            </a:br>
            <a:r>
              <a:rPr lang="fi-FI" sz="2200" dirty="0"/>
              <a:t>mitä koulutuksia tai seminaareja on </a:t>
            </a:r>
            <a:br>
              <a:rPr lang="fi-FI" sz="2200" dirty="0"/>
            </a:br>
            <a:r>
              <a:rPr lang="fi-FI" sz="2200" dirty="0"/>
              <a:t>tulossa ja millaisia uusia välineitä ryhmänohjaukseen löytyy. </a:t>
            </a:r>
          </a:p>
          <a:p>
            <a:endParaRPr lang="fi-FI" sz="2400" dirty="0"/>
          </a:p>
          <a:p>
            <a:r>
              <a:rPr lang="fi-FI" sz="3200" dirty="0"/>
              <a:t>RyhmäRenki </a:t>
            </a:r>
            <a:r>
              <a:rPr lang="fi-FI" sz="3200" dirty="0" err="1"/>
              <a:t>somessa</a:t>
            </a:r>
            <a:endParaRPr lang="fi-FI" sz="3200" dirty="0"/>
          </a:p>
          <a:p>
            <a:endParaRPr lang="fi-FI" sz="1600" dirty="0"/>
          </a:p>
          <a:p>
            <a:r>
              <a:rPr lang="fi-FI" sz="2200" dirty="0"/>
              <a:t>Ajankohtaisimmat ideat, uutiset, koulutukset ja tapahtumat ryhmätoiminnan kentältä löydät Facebookista, RyhmäRenki-sivulta. Myös RyhmäRengin taulut </a:t>
            </a:r>
            <a:r>
              <a:rPr lang="fi-FI" sz="2200" dirty="0" err="1"/>
              <a:t>Pinterestissä</a:t>
            </a:r>
            <a:r>
              <a:rPr lang="fi-FI" sz="2200" dirty="0"/>
              <a:t> ovat täynnä ideoita ympäri maailman.</a:t>
            </a:r>
          </a:p>
        </p:txBody>
      </p:sp>
      <p:pic>
        <p:nvPicPr>
          <p:cNvPr id="6" name="Picture 8" descr="Kuvahaun tulos haulle pinterest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6162" y="5257315"/>
            <a:ext cx="1012918" cy="102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Kuvahaun tulos haulle facebook log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0973" y="4280443"/>
            <a:ext cx="1520347" cy="86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0083" y="1436609"/>
            <a:ext cx="2239721" cy="1438321"/>
          </a:xfrm>
          <a:prstGeom prst="rect">
            <a:avLst/>
          </a:prstGeom>
        </p:spPr>
      </p:pic>
      <p:sp>
        <p:nvSpPr>
          <p:cNvPr id="2" name="Suorakulmio 1"/>
          <p:cNvSpPr/>
          <p:nvPr/>
        </p:nvSpPr>
        <p:spPr>
          <a:xfrm>
            <a:off x="5812347" y="2958572"/>
            <a:ext cx="2535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>
                <a:hlinkClick r:id="rId5"/>
              </a:rPr>
              <a:t>https://ryhmarenki.fi/ryhmatoiminnan-verkostoviesti/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40661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856734" y="682804"/>
            <a:ext cx="424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Kanna kortesi kekoon!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56734" y="1542579"/>
            <a:ext cx="449786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Mikä toimi tai ei toiminut? 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Keksittekö uuden tavan käyttää materiaaleja?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Syntyikö uusia ideoita? 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Haluatteko kääntää jonkin jutun vaikka ruotsiksi?</a:t>
            </a:r>
          </a:p>
          <a:p>
            <a:endParaRPr lang="fi-FI" sz="1600" dirty="0"/>
          </a:p>
          <a:p>
            <a:r>
              <a:rPr lang="fi-FI" sz="2200" dirty="0"/>
              <a:t>Laittakaa ryhmän terveiset ja ohjaajien toiveet sekä kaikenlaiset kehitysehdotukset emännälle. </a:t>
            </a:r>
          </a:p>
          <a:p>
            <a:endParaRPr lang="fi-FI" sz="1600" dirty="0">
              <a:hlinkClick r:id="rId2"/>
            </a:endParaRPr>
          </a:p>
          <a:p>
            <a:r>
              <a:rPr lang="fi-FI" dirty="0">
                <a:hlinkClick r:id="rId2"/>
              </a:rPr>
              <a:t>https://ryhmarenki.fi/emanta/</a:t>
            </a:r>
            <a:endParaRPr lang="fi-FI" dirty="0"/>
          </a:p>
          <a:p>
            <a:endParaRPr lang="fi-FI" sz="1600" dirty="0"/>
          </a:p>
          <a:p>
            <a:r>
              <a:rPr lang="fi-FI" sz="2200" dirty="0"/>
              <a:t>Kiitos ja kumarrus jo mukana huhkineelle talkooväelle!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-2163"/>
            <a:ext cx="2880000" cy="2160000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4697149"/>
            <a:ext cx="2880000" cy="2160851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005" y="2347067"/>
            <a:ext cx="2880000" cy="21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23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RyhmäRenki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54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</TotalTime>
  <Words>514</Words>
  <Application>Microsoft Office PowerPoint</Application>
  <PresentationFormat>Bildspel på skärmen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RyhmäRenki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RyhmäRenki</dc:title>
  <dc:creator>Kirsi Alastalo</dc:creator>
  <cp:lastModifiedBy>Raija Airaksinen</cp:lastModifiedBy>
  <cp:revision>42</cp:revision>
  <dcterms:created xsi:type="dcterms:W3CDTF">2019-06-03T07:50:17Z</dcterms:created>
  <dcterms:modified xsi:type="dcterms:W3CDTF">2021-01-10T21:08:51Z</dcterms:modified>
</cp:coreProperties>
</file>